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7B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773353D-BBE5-4119-9D20-7F6312F5E6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3">
            <a:extLst>
              <a:ext uri="{FF2B5EF4-FFF2-40B4-BE49-F238E27FC236}">
                <a16:creationId xmlns:a16="http://schemas.microsoft.com/office/drawing/2014/main" id="{21483885-5203-4022-BB7C-844D7EB46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742" y="2270845"/>
            <a:ext cx="8384458" cy="688668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357B9"/>
                </a:solidFill>
                <a:latin typeface="Bianco Serif" panose="02000500000000000000" pitchFamily="2" charset="0"/>
              </a:defRPr>
            </a:lvl1pPr>
          </a:lstStyle>
          <a:p>
            <a:endParaRPr lang="es-MX" sz="40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  <p:sp>
        <p:nvSpPr>
          <p:cNvPr id="10" name="Marcador de contenido 4">
            <a:extLst>
              <a:ext uri="{FF2B5EF4-FFF2-40B4-BE49-F238E27FC236}">
                <a16:creationId xmlns:a16="http://schemas.microsoft.com/office/drawing/2014/main" id="{6361A7AE-6692-4C49-A4CD-6E6F07F95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2742" y="3162300"/>
            <a:ext cx="8384458" cy="2520746"/>
          </a:xfrm>
        </p:spPr>
        <p:txBody>
          <a:bodyPr>
            <a:normAutofit/>
          </a:bodyPr>
          <a:lstStyle>
            <a:lvl1pPr>
              <a:defRPr>
                <a:solidFill>
                  <a:srgbClr val="0357B9"/>
                </a:solidFill>
                <a:latin typeface="Eras Demi ITC" panose="020B0805030504020804" pitchFamily="34" charset="0"/>
              </a:defRPr>
            </a:lvl1pPr>
          </a:lstStyle>
          <a:p>
            <a:endParaRPr lang="es-MX" sz="24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9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BFC97-0B4B-4486-AFB4-38BF09A6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556436-537C-4BE2-8347-EB68907E6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4BC9FC-4C52-4C15-B631-34FC7E9BA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AE5A-87EA-46FE-8E4C-4B42ABCCA8AE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30DC64-9E78-4D55-B9CD-61CDC670E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047E0-2E83-4C18-8ACA-5194F9A6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779-59CD-4D56-A0C2-870BED4E7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15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8FADAF-6A37-47DE-9E38-86AEDEAA7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9CCFF5-F2D4-4E23-A25D-C42C86F15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EEDDB3-B22E-4CDA-BFC1-F6DFEC4BE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AE5A-87EA-46FE-8E4C-4B42ABCCA8AE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8F35A6-127B-4CD3-8FA9-C9377B87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5A7C1A-922B-47F3-85A1-170BE593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779-59CD-4D56-A0C2-870BED4E7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47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70A05D9-6C19-4522-86A9-0D224658B5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3">
            <a:extLst>
              <a:ext uri="{FF2B5EF4-FFF2-40B4-BE49-F238E27FC236}">
                <a16:creationId xmlns:a16="http://schemas.microsoft.com/office/drawing/2014/main" id="{A002A5B9-817D-48E0-8978-82D951071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735" y="2202015"/>
            <a:ext cx="8345130" cy="81648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endParaRPr lang="es-MX" sz="40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  <p:sp>
        <p:nvSpPr>
          <p:cNvPr id="10" name="Marcador de contenido 4">
            <a:extLst>
              <a:ext uri="{FF2B5EF4-FFF2-40B4-BE49-F238E27FC236}">
                <a16:creationId xmlns:a16="http://schemas.microsoft.com/office/drawing/2014/main" id="{6BC671AA-6FCA-4A61-91F3-69713E43D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735" y="3205317"/>
            <a:ext cx="8345130" cy="251705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s-MX" sz="24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7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53B7DB7-C49D-4373-A8CD-3984488822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7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8854BED-E4D6-47F0-B663-5FB4F93441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ítulo 3">
            <a:extLst>
              <a:ext uri="{FF2B5EF4-FFF2-40B4-BE49-F238E27FC236}">
                <a16:creationId xmlns:a16="http://schemas.microsoft.com/office/drawing/2014/main" id="{E82DE56B-50A5-4B85-B15D-998354C74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735" y="1700571"/>
            <a:ext cx="8354961" cy="1005682"/>
          </a:xfrm>
        </p:spPr>
        <p:txBody>
          <a:bodyPr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s-MX" sz="40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  <p:sp>
        <p:nvSpPr>
          <p:cNvPr id="13" name="Marcador de contenido 4">
            <a:extLst>
              <a:ext uri="{FF2B5EF4-FFF2-40B4-BE49-F238E27FC236}">
                <a16:creationId xmlns:a16="http://schemas.microsoft.com/office/drawing/2014/main" id="{EC0FF5FA-EFD2-4819-96A5-B7F9711EB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735" y="2818170"/>
            <a:ext cx="8354961" cy="2997201"/>
          </a:xfrm>
        </p:spPr>
        <p:txBody>
          <a:bodyPr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s-MX" sz="24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1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FFDFAB2-4171-4D1C-936F-0DF1CEBA7D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ítulo 3">
            <a:extLst>
              <a:ext uri="{FF2B5EF4-FFF2-40B4-BE49-F238E27FC236}">
                <a16:creationId xmlns:a16="http://schemas.microsoft.com/office/drawing/2014/main" id="{72414F75-0C44-415D-9853-411EE6F6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729" y="1651409"/>
            <a:ext cx="8305800" cy="1005682"/>
          </a:xfrm>
        </p:spPr>
        <p:txBody>
          <a:bodyPr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s-MX" sz="40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  <p:sp>
        <p:nvSpPr>
          <p:cNvPr id="13" name="Marcador de contenido 4">
            <a:extLst>
              <a:ext uri="{FF2B5EF4-FFF2-40B4-BE49-F238E27FC236}">
                <a16:creationId xmlns:a16="http://schemas.microsoft.com/office/drawing/2014/main" id="{04F65A7A-49B3-4F9E-AE12-5B4D6534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0729" y="2769008"/>
            <a:ext cx="8305800" cy="2997201"/>
          </a:xfrm>
        </p:spPr>
        <p:txBody>
          <a:bodyPr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s-MX" sz="24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69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E9E77B7-7096-4111-ACE7-22A6129F4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3">
            <a:extLst>
              <a:ext uri="{FF2B5EF4-FFF2-40B4-BE49-F238E27FC236}">
                <a16:creationId xmlns:a16="http://schemas.microsoft.com/office/drawing/2014/main" id="{A5C80B0A-CE8E-4C44-9ACF-4C1B01CB4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729" y="1651409"/>
            <a:ext cx="8305800" cy="1005682"/>
          </a:xfrm>
        </p:spPr>
        <p:txBody>
          <a:bodyPr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s-MX" sz="40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  <p:sp>
        <p:nvSpPr>
          <p:cNvPr id="9" name="Marcador de contenido 4">
            <a:extLst>
              <a:ext uri="{FF2B5EF4-FFF2-40B4-BE49-F238E27FC236}">
                <a16:creationId xmlns:a16="http://schemas.microsoft.com/office/drawing/2014/main" id="{4FB984F5-9FED-4D2E-BF0B-7E914D519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0729" y="2769008"/>
            <a:ext cx="8305800" cy="2997201"/>
          </a:xfrm>
        </p:spPr>
        <p:txBody>
          <a:bodyPr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s-MX" sz="2400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8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B9CBDC-23FD-4242-9D8E-638CFA9C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AE5A-87EA-46FE-8E4C-4B42ABCCA8AE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60F3E4-43A2-468D-B02A-3DB51F64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678FE4-2554-48AC-B988-B31799B3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779-59CD-4D56-A0C2-870BED4E7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02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80CFA-ECA9-47A4-B854-53EA3D81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5353D8-8AFB-4F3C-9C54-55CD2B3D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83647A-FEA7-47FB-8C19-518A9B4B6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42B176-609D-4FDA-A23E-77DF8458C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AE5A-87EA-46FE-8E4C-4B42ABCCA8AE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AB519-9F8A-4178-86A6-F878DBBD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C14D90-E628-41F7-9818-316C0A555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779-59CD-4D56-A0C2-870BED4E7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5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872F5-16FC-4A5A-96CD-DDD686808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00393EB-6491-4A05-9BFF-EEB3DDD3B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2BE73E-ABE9-4237-9937-30F64694B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EDC6C6-C438-43CB-89AA-0CDC64F7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AE5A-87EA-46FE-8E4C-4B42ABCCA8AE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5148A-1089-4ED5-A938-83D20D6C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DCCA24-634C-412E-8C17-C3967E4B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779-59CD-4D56-A0C2-870BED4E7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21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7FD0C2-60CB-4674-8646-7699414B4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52F9EC-E8A4-4E4E-95E1-2874F314E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CA92F-8DE6-48D7-8BFD-DA7B772AB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AE5A-87EA-46FE-8E4C-4B42ABCCA8AE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71E541-FD27-446D-930C-44F44E7623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B4A741-62D0-4982-A894-1FB586CD1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9779-59CD-4D56-A0C2-870BED4E7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339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5C4D2A1-7D84-462B-9628-94CF2331A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742" y="2270845"/>
            <a:ext cx="8384458" cy="688668"/>
          </a:xfrm>
        </p:spPr>
        <p:txBody>
          <a:bodyPr>
            <a:norm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81A3033-8C31-40BF-B0DA-76AD15C8A15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02742" y="3162300"/>
            <a:ext cx="8384458" cy="2520746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54802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E0F6E3-9359-4A43-9114-0D585CE12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735" y="2202015"/>
            <a:ext cx="8345130" cy="816486"/>
          </a:xfrm>
        </p:spPr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Texto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C1B6F96-B1BC-4BC4-9F7C-F2072EDDC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406232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D1FECC7-D386-462A-92D1-12D76942706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80351" y="2585226"/>
            <a:ext cx="6502400" cy="1005682"/>
          </a:xfrm>
        </p:spPr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8448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1D52FB9-F0A4-4E6F-9D64-16D9E049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357B9"/>
                </a:solidFill>
              </a:rPr>
              <a:t>Texto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DFD3EF4-9326-4658-8103-E75DB7B7F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solidFill>
                  <a:srgbClr val="0357B9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36542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6761108-15E6-49C3-A992-F2E7DD830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Texto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9F420C5-B123-4149-9A89-0DEDA149C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67952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F6E7D0D-3927-4ACC-9CFD-0D96B4F2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357B9"/>
                </a:solidFill>
              </a:rPr>
              <a:t>Texto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551BFCF-075E-43E3-A288-78ECEC04E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solidFill>
                  <a:srgbClr val="0357B9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41042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</Words>
  <Application>Microsoft Office PowerPoint</Application>
  <PresentationFormat>Panorámica</PresentationFormat>
  <Paragraphs>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Bianco Serif</vt:lpstr>
      <vt:lpstr>Calibri</vt:lpstr>
      <vt:lpstr>Calibri Light</vt:lpstr>
      <vt:lpstr>Eras Demi ITC</vt:lpstr>
      <vt:lpstr>Tema de Office</vt:lpstr>
      <vt:lpstr>Texto</vt:lpstr>
      <vt:lpstr>Texto</vt:lpstr>
      <vt:lpstr>Texto</vt:lpstr>
      <vt:lpstr>Texto</vt:lpstr>
      <vt:lpstr>Texto</vt:lpstr>
      <vt:lpstr>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INNOVA</dc:creator>
  <cp:lastModifiedBy>Marco Enríquez</cp:lastModifiedBy>
  <cp:revision>6</cp:revision>
  <dcterms:created xsi:type="dcterms:W3CDTF">2023-03-18T16:39:24Z</dcterms:created>
  <dcterms:modified xsi:type="dcterms:W3CDTF">2023-05-25T17:25:08Z</dcterms:modified>
</cp:coreProperties>
</file>